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07189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3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Retrouver les verbes et leur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lang="fr-FR" sz="3200" dirty="0"/>
              <a:t>Les filles marchent dans la rue.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Les élèves écoutaient Sarah.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Les filles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marchent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dans la rue.  </a:t>
            </a:r>
          </a:p>
          <a:p>
            <a:pPr marL="0" indent="0">
              <a:buNone/>
            </a:pPr>
            <a:r>
              <a:rPr lang="fr-FR" b="1" dirty="0">
                <a:latin typeface="Calibri"/>
              </a:rPr>
              <a:t>                       </a:t>
            </a:r>
            <a:r>
              <a:rPr lang="fr-FR" b="1" dirty="0">
                <a:solidFill>
                  <a:srgbClr val="FF0000"/>
                </a:solidFill>
                <a:latin typeface="Calibri"/>
              </a:rPr>
              <a:t>marcher</a:t>
            </a:r>
            <a:endParaRPr lang="fr-FR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Les élèves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écoutaient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Sarah.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  <a:latin typeface="Calibri"/>
              </a:rPr>
              <a:t>                           écouter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3200" dirty="0"/>
              <a:t>L’élève copie sa leçon.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3200" dirty="0"/>
              <a:t>Léo lit une bande dessinée.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4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L’élève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copie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sa leçon.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              copier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Léo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lit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une bande dessinée.</a:t>
            </a:r>
          </a:p>
          <a:p>
            <a:pPr marL="0" indent="0">
              <a:buNone/>
            </a:pPr>
            <a:r>
              <a:rPr lang="fr-FR" sz="3200" b="1" dirty="0">
                <a:latin typeface="Calibri"/>
              </a:rPr>
              <a:t>       </a:t>
            </a:r>
            <a:r>
              <a:rPr lang="fr-FR" sz="3200" b="1" dirty="0">
                <a:solidFill>
                  <a:srgbClr val="FF0000"/>
                </a:solidFill>
                <a:latin typeface="Calibri"/>
              </a:rPr>
              <a:t>lire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69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r>
              <a:rPr lang="fr-FR" sz="3200" dirty="0"/>
              <a:t>Vous sonnez à la porte.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200" dirty="0"/>
              <a:t>L’équipe bleue joue contre l’équipe rouge.</a:t>
            </a:r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2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Vous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sonnez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à la porte.</a:t>
            </a:r>
            <a:endParaRPr lang="fr-FR" sz="3200" dirty="0"/>
          </a:p>
          <a:p>
            <a:pPr marL="0" indent="0">
              <a:buNone/>
            </a:pPr>
            <a:r>
              <a:rPr lang="fr-FR" sz="3200" b="1" dirty="0">
                <a:solidFill>
                  <a:srgbClr val="FF0000"/>
                </a:solidFill>
              </a:rPr>
              <a:t>         sonner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L’équipe bleue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joue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contre l’équipe rouge.</a:t>
            </a:r>
          </a:p>
          <a:p>
            <a:pPr marL="0" indent="0">
              <a:buNone/>
            </a:pPr>
            <a:r>
              <a:rPr lang="fr-FR" sz="3200" b="1"/>
              <a:t>                          </a:t>
            </a:r>
            <a:r>
              <a:rPr lang="fr-FR" sz="3200" b="1" dirty="0">
                <a:solidFill>
                  <a:srgbClr val="FF0000"/>
                </a:solidFill>
              </a:rPr>
              <a:t>jouer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04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le verbe et son infinitif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r>
              <a:rPr lang="fr-FR" sz="3200" dirty="0"/>
              <a:t>Ils portent une belle chemise.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3200" dirty="0"/>
              <a:t>Il apprenait sa leçon.</a:t>
            </a:r>
          </a:p>
          <a:p>
            <a:endParaRPr lang="fr-FR" sz="2800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361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r>
              <a:rPr lang="fr-FR" sz="2800" dirty="0"/>
              <a:t>Ils </a:t>
            </a:r>
            <a:r>
              <a:rPr lang="fr-FR" sz="2800" u="sng" dirty="0"/>
              <a:t>portent</a:t>
            </a:r>
            <a:r>
              <a:rPr lang="fr-FR" sz="2800" dirty="0"/>
              <a:t> une belle chemise.</a:t>
            </a:r>
          </a:p>
          <a:p>
            <a:pPr marL="0" indent="0">
              <a:buNone/>
            </a:pPr>
            <a:r>
              <a:rPr lang="fr-FR" b="1" dirty="0"/>
              <a:t>     </a:t>
            </a:r>
            <a:r>
              <a:rPr lang="fr-FR" b="1" dirty="0">
                <a:solidFill>
                  <a:srgbClr val="FF0000"/>
                </a:solidFill>
              </a:rPr>
              <a:t>porter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r>
              <a:rPr lang="fr-FR" sz="2800"/>
              <a:t>Il </a:t>
            </a:r>
            <a:r>
              <a:rPr lang="fr-FR" sz="2800" u="sng"/>
              <a:t>apprenait</a:t>
            </a:r>
            <a:r>
              <a:rPr lang="fr-FR" sz="2800"/>
              <a:t> </a:t>
            </a:r>
            <a:r>
              <a:rPr lang="fr-FR" sz="2800" dirty="0"/>
              <a:t>sa leçon.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   apprendre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23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200</Words>
  <Application>Microsoft Office PowerPoint</Application>
  <PresentationFormat>Grand écran</PresentationFormat>
  <Paragraphs>76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Retrouve le verbe et son infinitif </vt:lpstr>
      <vt:lpstr>Correction</vt:lpstr>
      <vt:lpstr>Retrouve le verbe et son infinitif </vt:lpstr>
      <vt:lpstr>Correction</vt:lpstr>
      <vt:lpstr>Retrouve le verbe et son infinitif </vt:lpstr>
      <vt:lpstr>Correction</vt:lpstr>
      <vt:lpstr>Retrouve le verbe et son infinitif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19</cp:revision>
  <dcterms:created xsi:type="dcterms:W3CDTF">2021-07-17T07:25:24Z</dcterms:created>
  <dcterms:modified xsi:type="dcterms:W3CDTF">2021-11-01T09:51:59Z</dcterms:modified>
</cp:coreProperties>
</file>